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4" r:id="rId5"/>
    <p:sldId id="265" r:id="rId6"/>
    <p:sldId id="272" r:id="rId7"/>
    <p:sldId id="286" r:id="rId8"/>
    <p:sldId id="266" r:id="rId9"/>
    <p:sldId id="268" r:id="rId10"/>
    <p:sldId id="269" r:id="rId11"/>
    <p:sldId id="284" r:id="rId12"/>
    <p:sldId id="271" r:id="rId13"/>
    <p:sldId id="285" r:id="rId14"/>
    <p:sldId id="273" r:id="rId15"/>
    <p:sldId id="274" r:id="rId16"/>
    <p:sldId id="275" r:id="rId17"/>
    <p:sldId id="282" r:id="rId18"/>
    <p:sldId id="283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850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25" r="1522"/>
          <a:stretch>
            <a:fillRect/>
          </a:stretch>
        </p:blipFill>
        <p:spPr>
          <a:xfrm>
            <a:off x="-1" y="0"/>
            <a:ext cx="9249137" cy="6858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614.jpg"/>
          <p:cNvPicPr>
            <a:picLocks noGrp="1" noChangeAspect="1"/>
          </p:cNvPicPr>
          <p:nvPr>
            <p:ph idx="1"/>
          </p:nvPr>
        </p:nvPicPr>
        <p:blipFill>
          <a:blip r:embed="rId2"/>
          <a:srcRect r="11736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7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2778"/>
          <a:stretch>
            <a:fillRect/>
          </a:stretch>
        </p:blipFill>
        <p:spPr>
          <a:xfrm>
            <a:off x="0" y="0"/>
            <a:ext cx="9144000" cy="70009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644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25" r="6068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7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24" t="2525" r="5603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4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827" t="4735" r="1316" b="3718"/>
          <a:stretch>
            <a:fillRect/>
          </a:stretch>
        </p:blipFill>
        <p:spPr>
          <a:xfrm>
            <a:off x="-1" y="0"/>
            <a:ext cx="9139093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348.jpg"/>
          <p:cNvPicPr>
            <a:picLocks noGrp="1" noChangeAspect="1"/>
          </p:cNvPicPr>
          <p:nvPr>
            <p:ph idx="1"/>
          </p:nvPr>
        </p:nvPicPr>
        <p:blipFill>
          <a:blip r:embed="rId2"/>
          <a:srcRect t="2525" r="104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652.jpg"/>
          <p:cNvPicPr>
            <a:picLocks noGrp="1" noChangeAspect="1"/>
          </p:cNvPicPr>
          <p:nvPr>
            <p:ph idx="1"/>
          </p:nvPr>
        </p:nvPicPr>
        <p:blipFill>
          <a:blip r:embed="rId2"/>
          <a:srcRect l="3312" t="4104" r="2378" b="-386"/>
          <a:stretch>
            <a:fillRect/>
          </a:stretch>
        </p:blipFill>
        <p:spPr>
          <a:xfrm>
            <a:off x="0" y="0"/>
            <a:ext cx="9226002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190822_105857.jpg"/>
          <p:cNvPicPr>
            <a:picLocks noChangeAspect="1"/>
          </p:cNvPicPr>
          <p:nvPr/>
        </p:nvPicPr>
        <p:blipFill>
          <a:blip r:embed="rId2"/>
          <a:srcRect l="2343" t="8328"/>
          <a:stretch>
            <a:fillRect/>
          </a:stretch>
        </p:blipFill>
        <p:spPr>
          <a:xfrm>
            <a:off x="-75480" y="0"/>
            <a:ext cx="9219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1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05" t="7260" r="2905" b="4349"/>
          <a:stretch>
            <a:fillRect/>
          </a:stretch>
        </p:blipFill>
        <p:spPr>
          <a:xfrm>
            <a:off x="-1" y="0"/>
            <a:ext cx="9184843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190822_110743.jpg"/>
          <p:cNvPicPr>
            <a:picLocks noGrp="1" noChangeAspect="1"/>
          </p:cNvPicPr>
          <p:nvPr>
            <p:ph idx="1"/>
          </p:nvPr>
        </p:nvPicPr>
        <p:blipFill>
          <a:blip r:embed="rId2"/>
          <a:srcRect t="4054"/>
          <a:stretch>
            <a:fillRect/>
          </a:stretch>
        </p:blipFill>
        <p:spPr>
          <a:xfrm>
            <a:off x="38148" y="0"/>
            <a:ext cx="9105852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8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19" t="4104" r="3576" b="277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8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2775" t="4735" r="1001" b="213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8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961" t="6314" r="1049" b="687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0940.jpg"/>
          <p:cNvPicPr>
            <a:picLocks noGrp="1" noChangeAspect="1"/>
          </p:cNvPicPr>
          <p:nvPr>
            <p:ph idx="1"/>
          </p:nvPr>
        </p:nvPicPr>
        <p:blipFill>
          <a:blip r:embed="rId2"/>
          <a:srcRect t="3157" r="3528" b="5296"/>
          <a:stretch>
            <a:fillRect/>
          </a:stretch>
        </p:blipFill>
        <p:spPr>
          <a:xfrm>
            <a:off x="-1" y="0"/>
            <a:ext cx="9145255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2754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0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69" t="5682" r="2439" b="4349"/>
          <a:stretch>
            <a:fillRect/>
          </a:stretch>
        </p:blipFill>
        <p:spPr>
          <a:xfrm>
            <a:off x="-1" y="0"/>
            <a:ext cx="9181621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753.jpg"/>
          <p:cNvPicPr>
            <a:picLocks noGrp="1" noChangeAspect="1"/>
          </p:cNvPicPr>
          <p:nvPr>
            <p:ph idx="1"/>
          </p:nvPr>
        </p:nvPicPr>
        <p:blipFill>
          <a:blip r:embed="rId2"/>
          <a:srcRect t="3157" r="187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545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18" t="2525" r="1957" b="7506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9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15" t="4104" r="1889" b="1192"/>
          <a:stretch>
            <a:fillRect/>
          </a:stretch>
        </p:blipFill>
        <p:spPr>
          <a:xfrm>
            <a:off x="-1" y="0"/>
            <a:ext cx="9251177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057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4861" t="4055" r="9021"/>
          <a:stretch>
            <a:fillRect/>
          </a:stretch>
        </p:blipFill>
        <p:spPr>
          <a:xfrm>
            <a:off x="-1" y="0"/>
            <a:ext cx="9103787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9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2412" t="4104" r="2412" b="2771"/>
          <a:stretch>
            <a:fillRect/>
          </a:stretch>
        </p:blipFill>
        <p:spPr>
          <a:xfrm>
            <a:off x="0" y="0"/>
            <a:ext cx="9153714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3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1895" t="6314" r="3349" b="3717"/>
          <a:stretch>
            <a:fillRect/>
          </a:stretch>
        </p:blipFill>
        <p:spPr>
          <a:xfrm>
            <a:off x="-1" y="0"/>
            <a:ext cx="9149035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90822_111240.jpg"/>
          <p:cNvPicPr>
            <a:picLocks noGrp="1" noChangeAspect="1"/>
          </p:cNvPicPr>
          <p:nvPr>
            <p:ph idx="1"/>
          </p:nvPr>
        </p:nvPicPr>
        <p:blipFill>
          <a:blip r:embed="rId2"/>
          <a:srcRect t="4735" r="4856" b="687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PresentationFormat>Экран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ольга </cp:lastModifiedBy>
  <cp:revision>3</cp:revision>
  <dcterms:created xsi:type="dcterms:W3CDTF">2019-08-24T10:22:51Z</dcterms:created>
  <dcterms:modified xsi:type="dcterms:W3CDTF">2019-08-24T11:01:25Z</dcterms:modified>
</cp:coreProperties>
</file>